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32BC-2F14-EE17-02C4-B3388A410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9A631-165A-C352-0186-2D0AC031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C276-B7C1-7B4D-CDA8-B3966B9B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32F1-2EE6-4B33-B9E1-B3E35534401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2CD6-975A-B2C2-05E7-E8403601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0CD9E-D171-968A-62B6-27694CFE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C007-E269-4703-839C-3CFCEB5E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9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F6D2-3A03-9936-A11C-09B40D85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65AF7-2FCD-AD17-2474-247E7E6D6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2CA1A-53FB-501F-AFD7-20BEE031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32F1-2EE6-4B33-B9E1-B3E35534401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BBD57-F635-5A67-23D6-C38DC7BA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9F91-D4DB-D7CD-0D88-8DD2192A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C007-E269-4703-839C-3CFCEB5E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16CB03-7BCD-11BF-1F9F-293DE023A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C659F-5ABB-1FFC-D7FC-95E835EB3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93848-2C26-6C14-7DF4-FF6B0CEE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32F1-2EE6-4B33-B9E1-B3E35534401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7C35-0FFF-9DDD-A7CC-992E0E21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50C6C-8C4A-BD66-B3C3-86ED0919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C007-E269-4703-839C-3CFCEB5E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0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554D-E131-A0C8-6F88-1FF4B79F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EC33-9725-8333-3C49-AC8809588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02570-8CA8-092F-0911-8BE8A308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32F1-2EE6-4B33-B9E1-B3E35534401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CC2A-5AF3-30CA-B4B8-08814BAB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1020-A33B-1B4A-5478-D8C68474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C007-E269-4703-839C-3CFCEB5E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3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DAA0-6A45-4494-2F3E-6C549DF4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23CD7-23DB-E311-A6A1-55EBDEF7D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E7C9C-6F80-B26D-76F7-BFE84518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32F1-2EE6-4B33-B9E1-B3E35534401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2E2DC-451E-C92C-D67D-6E39FD17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2EB70-E3E0-598E-044F-72967699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C007-E269-4703-839C-3CFCEB5E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6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0D3A-B1D9-B1EF-ECB6-49367176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7BC7-F60B-0C3C-0045-0641BA171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2EE8C-B9A4-8E24-6D30-016CA827D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FF361-4773-9CBB-CA7E-1C805E24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32F1-2EE6-4B33-B9E1-B3E35534401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DDBC3-70C1-27CA-56F2-43421496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5D744-15F4-0F25-3BE1-F5494EC4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C007-E269-4703-839C-3CFCEB5E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1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C0E6-52FC-7985-1416-EC328A10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709CD-CB36-7EDE-C47C-D079C2839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AA48F-7E56-758D-0A7E-3D57FFF56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09595-277C-3F0D-92E6-482C1EAC4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283F8-D017-8F41-D50C-947B1D7BC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EE32B-B153-3FE3-916C-F89C08BF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32F1-2EE6-4B33-B9E1-B3E35534401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024FB-DECF-8837-6E35-BDCA4B9F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CAD69C-6A9F-79BD-9F03-E09284C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C007-E269-4703-839C-3CFCEB5E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7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56BB-8072-27F4-894B-D5042829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B6AEE-D97E-118C-CEF3-5C7FA4E9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32F1-2EE6-4B33-B9E1-B3E35534401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90227-C825-E066-0132-165B201D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8AEB9-E33E-2B61-ED67-ED6AA9C8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C007-E269-4703-839C-3CFCEB5E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1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0543A-8DBA-6257-5A15-D3254FCC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32F1-2EE6-4B33-B9E1-B3E35534401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40A93-E0A3-2916-A060-4B52714B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367E1-F55D-5776-CF04-36D81FFA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C007-E269-4703-839C-3CFCEB5E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87E8-8CEE-3733-BEEA-0F7AF1E4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743E-4AB3-9A7D-B826-302CF3F8B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6DCA1-933B-4143-AA06-53E094009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E1828-6573-1472-B151-D44684F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32F1-2EE6-4B33-B9E1-B3E35534401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404CD-7FA0-52C4-229F-6156A5CDE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E7B5D-ED95-4989-F145-0F8E8320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C007-E269-4703-839C-3CFCEB5E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4CFB-83D2-959B-3D79-1EA292E5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9CAA4-45A5-B63B-A336-37BF5CF11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A8D13-C0D4-FE62-8BF2-D3CD25BD2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AC3C0-97DF-FFE0-11C7-C49A0C7A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32F1-2EE6-4B33-B9E1-B3E35534401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BD72D-E8BE-0BC3-21F0-D674C093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C3DB2-0CDD-4C7F-8303-E7DC221E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C007-E269-4703-839C-3CFCEB5E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0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CED3B-C631-8F6C-D023-D1089D73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B1A2B-9757-97DA-CD85-6105D19C2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12A0E-2E2F-6091-0E1E-C30AF9FAD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132F1-2EE6-4B33-B9E1-B3E35534401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C2FD-9DA2-BC81-D7E9-2A5CAB47F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B2A64-22BD-31A1-54B8-EEB18F8D4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BC007-E269-4703-839C-3CFCEB5EF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E1F0B8-4C1C-E2B6-EDBD-2D839111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DA5958-C3A6-0496-03CB-1908A99E7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57" y="0"/>
            <a:ext cx="13062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2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0267C7-D90F-5146-9722-0B80FB416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62856" cy="6858000"/>
          </a:xfrm>
        </p:spPr>
      </p:pic>
    </p:spTree>
    <p:extLst>
      <p:ext uri="{BB962C8B-B14F-4D97-AF65-F5344CB8AC3E}">
        <p14:creationId xmlns:p14="http://schemas.microsoft.com/office/powerpoint/2010/main" val="190226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DF15E0-ADA9-BDDF-DE22-C23EBC89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57" y="0"/>
            <a:ext cx="13062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2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7029DE-A603-7E22-5BB9-8F39B14FD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542" y="-228600"/>
            <a:ext cx="13498285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5F8998-2833-5521-13BE-30B0C63EE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62856" cy="6858000"/>
          </a:xfrm>
        </p:spPr>
      </p:pic>
    </p:spTree>
    <p:extLst>
      <p:ext uri="{BB962C8B-B14F-4D97-AF65-F5344CB8AC3E}">
        <p14:creationId xmlns:p14="http://schemas.microsoft.com/office/powerpoint/2010/main" val="126180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C01E4-07C5-3D0B-B685-C0A350737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10" y="0"/>
            <a:ext cx="13290939" cy="69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8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149A5D-B542-FDD0-3D2F-3F2DCE09D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62856" cy="6858000"/>
          </a:xfrm>
        </p:spPr>
      </p:pic>
    </p:spTree>
    <p:extLst>
      <p:ext uri="{BB962C8B-B14F-4D97-AF65-F5344CB8AC3E}">
        <p14:creationId xmlns:p14="http://schemas.microsoft.com/office/powerpoint/2010/main" val="39647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5AC2AB-F31A-B9E4-A01C-F846599F1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625" y="-43543"/>
            <a:ext cx="13145796" cy="69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5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76F436-E3C7-3E26-0687-9B6DAA329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62856" cy="6858000"/>
          </a:xfrm>
        </p:spPr>
      </p:pic>
    </p:spTree>
    <p:extLst>
      <p:ext uri="{BB962C8B-B14F-4D97-AF65-F5344CB8AC3E}">
        <p14:creationId xmlns:p14="http://schemas.microsoft.com/office/powerpoint/2010/main" val="39136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B7D538-AD8E-D89A-0CD3-B1379A01D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592" y="0"/>
            <a:ext cx="13228736" cy="69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0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B3B33-8D2A-A22B-7CC7-C29C68263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062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9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24F855-03F4-8C1E-24D2-64AAD2BF4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62856" cy="6858000"/>
          </a:xfrm>
        </p:spPr>
      </p:pic>
    </p:spTree>
    <p:extLst>
      <p:ext uri="{BB962C8B-B14F-4D97-AF65-F5344CB8AC3E}">
        <p14:creationId xmlns:p14="http://schemas.microsoft.com/office/powerpoint/2010/main" val="79616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2023-12-28T15:54:48Z</dcterms:created>
  <dcterms:modified xsi:type="dcterms:W3CDTF">2023-12-28T16:36:22Z</dcterms:modified>
</cp:coreProperties>
</file>