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43D4-2F4C-4AE2-DAA1-7BFC652BA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605C1-E2F4-756F-CA11-47F7CFDB3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A1B01-874A-D77D-692E-4382C446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A4FCD-5DC0-66D5-4CB1-ED6CEFD5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F5B44-D059-3B3C-2A2B-77B68383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7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A459-9B4C-0DED-BD04-DD0BDD7B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F2AD9-FCB7-7112-E19F-15C122A4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0D61C-6BC3-9620-579F-CDD4C6A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7E247-620D-50AB-3822-1869A62F0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D531-DFF9-FD57-CF6A-76E94251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6493C3-FCAC-8E67-951C-6B0C2E4CD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CAA43-DD82-4E1A-B667-846617FEF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BF941-B1A8-F04A-5DC7-0B76F6A5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9C860-44B8-65AB-9704-12CD8C04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6C1A-686C-8754-85C7-E7BC64CF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7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AD73-98F7-30B2-65F7-8D4DB421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D4ECB-8B9E-5C12-7C47-BD2F92AC1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90ACD-2FFF-95AB-86C5-D1DE1B93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E6640-3EFE-EA39-3C24-5B83E77C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9BC4E-9690-E5B9-3EF8-D18DF5C6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1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AAAA-D4F5-091A-73A5-A5869205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48AE3-A082-93C6-3562-88D11941E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DAAD1-B932-FB32-41F6-780BD889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FE1D9-DA4B-1B53-5F2E-EA920DD2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0FE10-92C8-2C3D-A546-38AF4D57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3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14F8-8010-5807-C43A-F5E72DF0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01319-A1F1-11BF-F460-43B3835FE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01210-13B2-71AB-5117-40F0B7F26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263AB-CE3C-ED3A-21AA-DA154691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E8250-53E3-9582-63A9-3954D2F4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23988-0140-51E9-4104-F1A074E9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7937C-9B08-3FA4-4945-5D27FF90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0D8F3-9B59-FC4C-E1C4-055BF4A35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2FFB8-971D-8C09-3C51-320EB6C10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21A007-534E-EECB-8E45-A4C6CCE94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60C30-35B6-26D7-870B-D2BAC9C3C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8C962-D62B-8768-0D0C-6146C96F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AAD0C-5ABC-CABA-AA72-C990E661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E7E8B-2BEC-374D-8EF1-4E5E9E4B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6840-523D-484F-25B4-2DA41033E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D52DD-7E70-71EA-F819-B9F0DD82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E710-E0E1-B717-0B00-0A2616DC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91FA5-891C-9CEC-0E45-077CD808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2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6E096-FF89-244F-5504-3305FDED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633C0-13B6-7D42-E348-2B8567EA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9FA2B-377B-BEE3-0DE6-880B270D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5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FB23-74FC-EA32-00CD-D6DA6F5D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51D2-2963-B329-7BDC-C37EFA7E4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6B318-FF31-067A-19D8-E41670896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839C9-B5EA-CDEE-9B65-35007681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F9230-1C31-62BC-22CD-C3942F4B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06253-7FFC-A53A-ACEA-27B09896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963F-9BFA-38E8-62E5-1881A9A5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B7BEB5-3503-BA8B-02CA-5ABE624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CFBC2-0B6B-DAB9-8815-2AEBABF16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A3E63-F414-77E3-C9FB-7A275C69C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F1A1C-6D36-99D8-3A55-F8476872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9DF74-4AB9-CB7F-BD5C-4C12DEB3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1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14D2B-5F5D-682A-CE71-74B71B66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9C931-5AB6-D609-ADE1-9C0C9A4D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023F-36A0-2E55-E60E-4E5ADA2B8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83985-BA91-4014-AE50-D4AAA1D532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6EDE6-7C7E-B746-4C9B-F16509EEB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0276A-4076-B47E-EB87-3D6DE60EC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9DCD4-CD32-45C3-9AE1-9DBD3BB69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0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DFC78-A50D-98A1-689E-0A34CCF3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D7CD5-2429-28E3-120B-48D876D5E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97419-ED50-0BE3-0EA8-49F2A5C0F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3E9C8-9E23-4EBF-3E9B-A86E588E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0"/>
            <a:ext cx="1075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1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90C757-4C0E-C13F-334A-2DF90195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E1C31-F311-07EB-D3D9-19728ED2D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3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CC660-19E1-F621-8C3C-29784AD40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1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3D575-629F-71DF-F780-DD9AA56AE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22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6F81B-1995-FAAD-51E3-F048F68C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D18ED-D583-169D-9575-C6F6BAFF5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5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11B11-D185-D0FE-C42E-957F5DAD8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44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0B4FF-FFCB-D258-0254-CD4C7A369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ED75C-8EA3-2CEA-3EF4-9F6E0322A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73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44F32-FBB4-845A-CE36-79E01F80D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0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FD7EE-C9C4-C57A-7A85-9C6CCE4B6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8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EFE77-1DAD-08AC-E8BD-D3FB9EFE3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1591-55CB-08CD-A786-5D29298CE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7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6DBE8-7AEF-29E9-96F8-83B7502F2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E399D-57A2-7C01-94C2-B3834DED6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6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Miranda Maisuradze</dc:creator>
  <cp:lastModifiedBy>Miranda Maisuradze</cp:lastModifiedBy>
  <cp:revision>3</cp:revision>
  <dcterms:created xsi:type="dcterms:W3CDTF">2022-12-24T12:32:33Z</dcterms:created>
  <dcterms:modified xsi:type="dcterms:W3CDTF">2023-01-10T08:47:48Z</dcterms:modified>
</cp:coreProperties>
</file>